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75DCFE-0B84-4D2A-909A-A4C6A12C1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E8FA87-6A9C-46A4-B252-8489F6177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19AD0D-8D23-4B5F-A29D-0ACF976C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2598D1-A985-4C6C-AC54-BC296796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F87135-392C-4124-8CA0-97C8BD3E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31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210FF-A5A9-498F-A4C0-93C0CD9A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F013AE3-B0FA-42E0-8E9C-B9C71F5E5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D009D8-D030-4DCB-B16A-FADD52472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DAC172-8098-4F78-91BE-3325AE44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C7F7FA-B940-45F3-9BC8-5C434353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67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EF42B3-89DC-4E59-9881-00979C4FB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76E1F1-89E1-4697-B068-2209EBD56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540191-7005-4123-BA6F-8562A2B9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3986D3-F444-410E-BF5C-B28979A6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58AD8A-D424-4BAA-BF15-69D5518C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4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A9FD0-00C1-4F41-93E6-1968D1E9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0BA5FB-4214-48BA-844C-57CF337F5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9964D0-5B73-4085-95C2-1E61541F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3D7CE2-90C1-4186-8799-49F41301D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57A9B7-8C12-4D17-B575-8B9D204DE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94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AFCFD-8C04-4361-B8CB-D06A9F38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969975-24F1-424F-ACAA-E26001352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9B1CA5-724B-4CF8-93BD-C5AE112F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498F9F-D99A-4AF7-8CF8-906BE4803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A44DCC-B0FA-4C88-9BF3-4D451AFE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49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A9FF4-94E4-4069-8C74-8F196AAC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9EFAB-036A-411D-A38C-3BF38CB09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A5BFE6-CD51-4579-A995-E54AD6AF5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2DD1C4A-06B7-4E33-8C24-CCC43F6D4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344F00F-DABF-4B88-ADFC-9C5A3158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FBB1E2-4E8D-44FC-8925-BD9190EF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72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B0202-EB99-4814-941F-F6865CF3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E53EE3-A950-4830-980C-2A1B6554F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37E71F4-6EFE-4C91-96F6-D8A1CEE7D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BDB276-FD84-4489-A7FB-AEF87469E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0A7A995-0B86-42BF-B46D-AF5F07B12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EB309EE-796B-4A4B-B363-B52F1AED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58DBC25-DF9B-4CC6-A5F3-6CEE5C37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1A83699-EDF2-46D5-85E6-392C2629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7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AE208-2AF7-49CE-AE8A-DD6DC1AA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F064DF8-F458-491C-95F3-52756875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5A759EA-3F94-4984-9B97-2245F5F4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CF87EA-CF36-46F2-B4E1-2D785289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E430019-EED1-4E5C-9A8E-69CBBBA0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072BCB-1E1B-495C-886B-256A0A32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760A46-5C03-4A2C-BDA1-E9C89771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20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A3DE1-6B49-400E-B529-40102677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7701CC-3761-4A6E-B236-EA01D7F93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73B193-B3C7-45D4-9453-B58C792F6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7F43A2A-BEFF-42BA-B5D1-A60E4C3D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EA2E92C-2EB9-40F8-8CD8-2821AF85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A0BB5E-B81C-4BB1-BD1B-23658EE9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59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21F7-6FB2-49E2-B460-5728E2B7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51B7FF6-75DE-4315-8D86-7F98AE11A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EECDEE-BA2F-4209-ABAC-824D7BE7A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FE25B5-C45B-4831-BA01-ACB9DC39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D6AE2E-F7EF-4AA2-8BCA-2E6BE8A8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F31963-4DA4-420A-9D55-7404BA80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3876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8AC320-4D74-47C1-92EB-9EC69249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9D1E4B-272B-4608-9B54-2E72A11E2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75F434-D263-4109-8588-B191AD45B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C5D77-29CB-4109-A5F3-AE78D645F767}" type="datetimeFigureOut">
              <a:rPr lang="nl-NL" smtClean="0"/>
              <a:t>20-6-2017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1782AA-F29B-4294-8CC9-341B3A5D3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2D046D-D80C-4941-A413-21DA02932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5E748-F443-4A5F-88A8-DC383672BA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31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527BDAC-65C5-4800-A2FB-561D9DA8A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1928812"/>
            <a:ext cx="6153150" cy="3000375"/>
          </a:xfrm>
          <a:prstGeom prst="rect">
            <a:avLst/>
          </a:prstGeom>
        </p:spPr>
      </p:pic>
      <p:pic>
        <p:nvPicPr>
          <p:cNvPr id="14" name="Ed Sheeran - Photograph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383DCF81-6348-4873-B38D-09D4E99B7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"/>
    </mc:Choice>
    <mc:Fallback>
      <p:transition spd="slow" advTm="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EF3C559-6E93-46D3-ACE7-63905E53E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72" y="1825625"/>
            <a:ext cx="3086055" cy="4351338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A7822DE-2DBB-4A71-B5E7-B46B3BF6CAAD}"/>
              </a:ext>
            </a:extLst>
          </p:cNvPr>
          <p:cNvSpPr txBox="1"/>
          <p:nvPr/>
        </p:nvSpPr>
        <p:spPr>
          <a:xfrm>
            <a:off x="1119674" y="3470988"/>
            <a:ext cx="32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Henk en Xiomara Krikke</a:t>
            </a:r>
          </a:p>
        </p:txBody>
      </p:sp>
      <p:pic>
        <p:nvPicPr>
          <p:cNvPr id="11" name="Audiobestand 10">
            <a:hlinkClick r:id="" action="ppaction://media"/>
            <a:extLst>
              <a:ext uri="{FF2B5EF4-FFF2-40B4-BE49-F238E27FC236}">
                <a16:creationId xmlns:a16="http://schemas.microsoft.com/office/drawing/2014/main" id="{D6788BD4-48E5-43F3-AE7E-096557BBE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03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342">
        <p159:morph option="byObject"/>
      </p:transition>
    </mc:Choice>
    <mc:Fallback>
      <p:transition spd="slow" advTm="3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E9986-9BD7-4EDD-9672-6BCEDE483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chemeClr val="accent1">
                    <a:lumMod val="75000"/>
                  </a:schemeClr>
                </a:solidFill>
              </a:rPr>
              <a:t>Boekhouding Groningen vaste prijs per maand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43D2D3-E1CC-4000-B223-4DE96EF5F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Bent u op zoek naar een Administratiekantoor of Boekhouder in Groningen?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25D43D4-3E5A-4F3D-8EC2-C284D042852E}"/>
              </a:ext>
            </a:extLst>
          </p:cNvPr>
          <p:cNvSpPr txBox="1"/>
          <p:nvPr/>
        </p:nvSpPr>
        <p:spPr>
          <a:xfrm>
            <a:off x="1089870" y="3816628"/>
            <a:ext cx="903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Dat kan voor een vaste eerlijke prijs per maand!!!!!</a:t>
            </a:r>
          </a:p>
        </p:txBody>
      </p:sp>
      <p:pic>
        <p:nvPicPr>
          <p:cNvPr id="10" name="Audiobestand 9">
            <a:hlinkClick r:id="" action="ppaction://media"/>
            <a:extLst>
              <a:ext uri="{FF2B5EF4-FFF2-40B4-BE49-F238E27FC236}">
                <a16:creationId xmlns:a16="http://schemas.microsoft.com/office/drawing/2014/main" id="{3C08DB56-5CD6-44B2-A26E-A0CA3348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10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1"/>
    </mc:Choice>
    <mc:Fallback>
      <p:transition spd="slow" advTm="8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01E8291-3B57-4A32-A8A5-FFA41E17D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16" y="906011"/>
            <a:ext cx="4100804" cy="273386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C33E744-7F76-4163-BEC9-5D5BB392B2DF}"/>
              </a:ext>
            </a:extLst>
          </p:cNvPr>
          <p:cNvSpPr txBox="1"/>
          <p:nvPr/>
        </p:nvSpPr>
        <p:spPr>
          <a:xfrm>
            <a:off x="805343" y="3976382"/>
            <a:ext cx="90852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Alle starters krijgen een korting van 20%. Dit betekent, dat u voor uw volledige boekhouding tussen de € 335,– en € 750,– het 1e jaar betaald.</a:t>
            </a:r>
          </a:p>
        </p:txBody>
      </p:sp>
      <p:pic>
        <p:nvPicPr>
          <p:cNvPr id="12" name="Audiobestand 11">
            <a:hlinkClick r:id="" action="ppaction://media"/>
            <a:extLst>
              <a:ext uri="{FF2B5EF4-FFF2-40B4-BE49-F238E27FC236}">
                <a16:creationId xmlns:a16="http://schemas.microsoft.com/office/drawing/2014/main" id="{4B3D1A6A-D73A-4894-A173-0072237D8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6"/>
    </mc:Choice>
    <mc:Fallback>
      <p:transition spd="slow" advTm="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39CC487-EC2A-428C-85BA-78364ADC3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3" y="559837"/>
            <a:ext cx="4505908" cy="30039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1B77ED4-2DB1-4A8E-8A4F-E02FA476D6E5}"/>
              </a:ext>
            </a:extLst>
          </p:cNvPr>
          <p:cNvSpPr txBox="1"/>
          <p:nvPr/>
        </p:nvSpPr>
        <p:spPr>
          <a:xfrm>
            <a:off x="952500" y="4180115"/>
            <a:ext cx="9041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Bereken uw tarief onder het kopje tarief op onze website.</a:t>
            </a:r>
          </a:p>
        </p:txBody>
      </p:sp>
      <p:pic>
        <p:nvPicPr>
          <p:cNvPr id="10" name="Audiobestand 9">
            <a:hlinkClick r:id="" action="ppaction://media"/>
            <a:extLst>
              <a:ext uri="{FF2B5EF4-FFF2-40B4-BE49-F238E27FC236}">
                <a16:creationId xmlns:a16="http://schemas.microsoft.com/office/drawing/2014/main" id="{6E888835-B255-4ED3-8652-529E08E1F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8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8"/>
    </mc:Choice>
    <mc:Fallback>
      <p:transition spd="slow" advTm="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9E25AD0-82C1-4267-862E-09DF2B99CA91}"/>
              </a:ext>
            </a:extLst>
          </p:cNvPr>
          <p:cNvSpPr txBox="1"/>
          <p:nvPr/>
        </p:nvSpPr>
        <p:spPr>
          <a:xfrm>
            <a:off x="1436914" y="3648269"/>
            <a:ext cx="936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Maak vrijblijvend een afspraak via onze contactformulier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A47E022-9702-4587-BB71-223BFC37E71F}"/>
              </a:ext>
            </a:extLst>
          </p:cNvPr>
          <p:cNvSpPr txBox="1"/>
          <p:nvPr/>
        </p:nvSpPr>
        <p:spPr>
          <a:xfrm>
            <a:off x="2258009" y="4898571"/>
            <a:ext cx="6579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accent1">
                    <a:lumMod val="75000"/>
                  </a:schemeClr>
                </a:solidFill>
              </a:rPr>
              <a:t>Of bel ons via 050-7070071 of 06-52316777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2950658-1A77-436E-B7CA-FEFF7FBAA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94" y="457200"/>
            <a:ext cx="4576806" cy="2696129"/>
          </a:xfrm>
          <a:prstGeom prst="rect">
            <a:avLst/>
          </a:prstGeom>
        </p:spPr>
      </p:pic>
      <p:pic>
        <p:nvPicPr>
          <p:cNvPr id="12" name="Audiobestand 11">
            <a:hlinkClick r:id="" action="ppaction://media"/>
            <a:extLst>
              <a:ext uri="{FF2B5EF4-FFF2-40B4-BE49-F238E27FC236}">
                <a16:creationId xmlns:a16="http://schemas.microsoft.com/office/drawing/2014/main" id="{2DB89B8A-F24D-4C95-8649-2DBE3F315A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93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8"/>
    </mc:Choice>
    <mc:Fallback>
      <p:transition spd="slow" advTm="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88</Words>
  <Application>Microsoft Office PowerPoint</Application>
  <PresentationFormat>Breedbeeld</PresentationFormat>
  <Paragraphs>8</Paragraphs>
  <Slides>6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Boekhouding Groningen vaste prijs per maand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Xiomara Krikke - Wrighton</dc:creator>
  <cp:lastModifiedBy>Xiomara Krikke - Wrighton</cp:lastModifiedBy>
  <cp:revision>6</cp:revision>
  <dcterms:created xsi:type="dcterms:W3CDTF">2017-06-20T10:42:35Z</dcterms:created>
  <dcterms:modified xsi:type="dcterms:W3CDTF">2017-06-20T11:38:11Z</dcterms:modified>
</cp:coreProperties>
</file>